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2" r:id="rId1"/>
  </p:sldMasterIdLst>
  <p:sldIdLst>
    <p:sldId id="256" r:id="rId2"/>
    <p:sldId id="265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872"/>
  </p:normalViewPr>
  <p:slideViewPr>
    <p:cSldViewPr snapToGrid="0" snapToObjects="1">
      <p:cViewPr varScale="1">
        <p:scale>
          <a:sx n="95" d="100"/>
          <a:sy n="95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58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201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58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638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31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599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78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220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189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5200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29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6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C7C520-68D0-1547-94EB-BC79CAA67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67" y="1286935"/>
            <a:ext cx="10326457" cy="3595616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anchor="ctr">
            <a:noAutofit/>
          </a:bodyPr>
          <a:lstStyle/>
          <a:p>
            <a: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HARRAN ÜNİVERSİTESİ</a:t>
            </a:r>
            <a:b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2022-2023 EĞİTİM ÖĞRETİM YILI</a:t>
            </a:r>
            <a:b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BAHAR DÖNEMİ </a:t>
            </a:r>
            <a:b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tr-TR" sz="4500" b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UZAKTAN EĞİTİM RAPORU</a:t>
            </a:r>
          </a:p>
        </p:txBody>
      </p:sp>
    </p:spTree>
    <p:extLst>
      <p:ext uri="{BB962C8B-B14F-4D97-AF65-F5344CB8AC3E}">
        <p14:creationId xmlns:p14="http://schemas.microsoft.com/office/powerpoint/2010/main" val="2975514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51F8A7-392D-9F4A-960D-A1F7C546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778" y="2393243"/>
            <a:ext cx="9268178" cy="1873957"/>
          </a:xfrm>
        </p:spPr>
        <p:txBody>
          <a:bodyPr>
            <a:normAutofit/>
          </a:bodyPr>
          <a:lstStyle/>
          <a:p>
            <a:r>
              <a:rPr lang="tr-TR" sz="4000" dirty="0"/>
              <a:t>2022-2023 EĞİTİM ÖĞRETİM YILI</a:t>
            </a:r>
            <a:br>
              <a:rPr lang="tr-TR" sz="4000" dirty="0"/>
            </a:br>
            <a:r>
              <a:rPr lang="tr-TR" sz="4000" dirty="0"/>
              <a:t>BAHAR DÖNEMİ İSTATİSTİKLERİ</a:t>
            </a:r>
          </a:p>
        </p:txBody>
      </p:sp>
    </p:spTree>
    <p:extLst>
      <p:ext uri="{BB962C8B-B14F-4D97-AF65-F5344CB8AC3E}">
        <p14:creationId xmlns:p14="http://schemas.microsoft.com/office/powerpoint/2010/main" val="359530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50E136AD-4A4C-F646-A333-31EF09E92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11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2022-2023 / BAHAR DÖNEMİ</a:t>
            </a:r>
            <a:endParaRPr lang="tr-TR" sz="1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C0E792-C60A-D14B-BEFE-D13295A6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2022-2023 eğitim öğretim yılı bahar yarıyılı eğitim öğretim faaliyetleri 6 Şubat 2023 tarihinde gerçekleşen Kahramanmaraş merkezli deprem felaketi nedeniyle tüm kademelerde (sağlık alanları hariç) uzaktan eğitim modeliyle gerçekleştirilmiştir. Bu doğrultuda 30 Mart 2023 tarihinden itibaren uzaktan eğitim faaliyetleri başlamıştır. </a:t>
            </a:r>
          </a:p>
          <a:p>
            <a:pPr lvl="0" algn="just"/>
            <a:r>
              <a:rPr lang="tr-TR" dirty="0"/>
              <a:t>Uzaktan eğitim yoluyla yürütülen dersler senkron olarak (canlı yayın yoluyla) işlenmiş; asenkron faaliyetlerle de (ders video kayıtları, ders materyalleri, forumlar vs.) canlı derslere destek sağlanmıştır.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57466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138BD607-28D2-504A-8ADE-4310F542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11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2022-2023 / BAHAR DÖNEMİ</a:t>
            </a:r>
            <a:endParaRPr lang="tr-TR" sz="1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C0E792-C60A-D14B-BEFE-D13295A6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Bahar döneminde öğrenme yönetim sistemine 18.714 öğrenci ve 822 öğretim elemanı tanımlanmıştır. </a:t>
            </a:r>
          </a:p>
          <a:p>
            <a:pPr lvl="0" algn="just"/>
            <a:r>
              <a:rPr lang="tr-TR" dirty="0"/>
              <a:t>Bahar döneminde;</a:t>
            </a:r>
          </a:p>
          <a:p>
            <a:pPr lvl="1" algn="just"/>
            <a:r>
              <a:rPr lang="tr-TR" dirty="0"/>
              <a:t>Toplam 69.022 canlı ders işlenmiş, </a:t>
            </a:r>
          </a:p>
          <a:p>
            <a:pPr lvl="1" algn="just"/>
            <a:r>
              <a:rPr lang="tr-TR" dirty="0"/>
              <a:t>Canlı derslere 983.21 öğrenci dahil olmuş,</a:t>
            </a:r>
          </a:p>
          <a:p>
            <a:pPr lvl="1" algn="just"/>
            <a:r>
              <a:rPr lang="tr-TR" dirty="0"/>
              <a:t>Toplam 46.914 saat canlı ders gerçekleştirilmiştir.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323843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DDCC396-FAE0-2142-AF66-53996987A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11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2022-2023 / BAHAR DÖNEMİ</a:t>
            </a:r>
            <a:endParaRPr lang="tr-TR" sz="1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C0E792-C60A-D14B-BEFE-D13295A6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fontAlgn="base"/>
            <a:r>
              <a:rPr lang="tr-TR" dirty="0"/>
              <a:t>Bahar dönemi ara sınavları ve dönem sonu sınavları sağlık alanları  hariç uzaktan eğitim yoluyla yapılmıştır. Bu kapsamda; </a:t>
            </a:r>
          </a:p>
          <a:p>
            <a:pPr lvl="1" algn="just" fontAlgn="base"/>
            <a:r>
              <a:rPr lang="tr-TR" dirty="0"/>
              <a:t>Ara sınavlarda, 2544 online sınav; Final sınavlarında ise 2912 online sınav yapılmış, diğer derslerde ise ödevlendirme yoluna gidilmiştir.</a:t>
            </a:r>
          </a:p>
        </p:txBody>
      </p:sp>
    </p:spTree>
    <p:extLst>
      <p:ext uri="{BB962C8B-B14F-4D97-AF65-F5344CB8AC3E}">
        <p14:creationId xmlns:p14="http://schemas.microsoft.com/office/powerpoint/2010/main" val="303237062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6486</TotalTime>
  <Words>187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Paket</vt:lpstr>
      <vt:lpstr>HARRAN ÜNİVERSİTESİ 2022-2023 EĞİTİM ÖĞRETİM YILI BAHAR DÖNEMİ  UZAKTAN EĞİTİM RAPORU</vt:lpstr>
      <vt:lpstr>2022-2023 EĞİTİM ÖĞRETİM YILI BAHAR DÖNEMİ İSTATİSTİKLERİ</vt:lpstr>
      <vt:lpstr>2022-2023 / BAHAR DÖNEMİ</vt:lpstr>
      <vt:lpstr>2022-2023 / BAHAR DÖNEMİ</vt:lpstr>
      <vt:lpstr>2022-2023 / BAHAR DÖNEMİ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HARRAN ÜNİVERSİTESİ UZAKTAN EĞİTİM RAPORU</dc:title>
  <dc:creator>Dr. Öğr. Üyesi Mesut YILDIRIM</dc:creator>
  <cp:lastModifiedBy>Mesut YILDIRIM</cp:lastModifiedBy>
  <cp:revision>21</cp:revision>
  <dcterms:created xsi:type="dcterms:W3CDTF">2020-10-13T20:40:34Z</dcterms:created>
  <dcterms:modified xsi:type="dcterms:W3CDTF">2024-03-08T08:44:17Z</dcterms:modified>
</cp:coreProperties>
</file>